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1" r:id="rId4"/>
    <p:sldId id="262" r:id="rId5"/>
    <p:sldId id="263" r:id="rId6"/>
    <p:sldId id="260" r:id="rId7"/>
    <p:sldId id="264" r:id="rId8"/>
    <p:sldId id="265" r:id="rId9"/>
    <p:sldId id="267" r:id="rId10"/>
    <p:sldId id="268" r:id="rId11"/>
    <p:sldId id="266" r:id="rId12"/>
    <p:sldId id="25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A019F5-A6F3-4BFA-990B-47DC8E70CB91}" type="datetimeFigureOut">
              <a:rPr lang="en-US" smtClean="0"/>
              <a:pPr/>
              <a:t>5/9/2011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A8350F-0425-4F5D-9272-1BFBB8C602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SETTING STANDARDS FOR PRACTICE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BY FAIR LIFE AFRICA FOUNDATION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THE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algn="ctr">
              <a:buNone/>
            </a:pPr>
            <a:r>
              <a:rPr lang="en-GB" dirty="0" smtClean="0"/>
              <a:t>Not to be driven by trends, but to establish, and be guided by best practices.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THE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algn="ctr">
              <a:buNone/>
            </a:pPr>
            <a:r>
              <a:rPr lang="en-GB" dirty="0" smtClean="0"/>
              <a:t>Values, skills and knowledge promotion through training and selective recruitment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THE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There is no such thing as a value-free practice</a:t>
            </a:r>
          </a:p>
          <a:p>
            <a:r>
              <a:rPr lang="en-GB" dirty="0" smtClean="0"/>
              <a:t>It is essentially important that we are guided by right values in our interventions</a:t>
            </a:r>
          </a:p>
          <a:p>
            <a:r>
              <a:rPr lang="en-GB" dirty="0" smtClean="0"/>
              <a:t>The absence of skill in a practitioner will make them ineffective in their profession</a:t>
            </a:r>
          </a:p>
          <a:p>
            <a:r>
              <a:rPr lang="en-GB" dirty="0" smtClean="0"/>
              <a:t>There is need to have the right mix of skills and the right allocation of skilled staff to maximize team efforts.</a:t>
            </a:r>
          </a:p>
          <a:p>
            <a:r>
              <a:rPr lang="en-GB" dirty="0" smtClean="0"/>
              <a:t>Updated knowledge will mean that our values and skills will develop to meet the changing needs of our service users and society.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THE RELEVANCE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There is need for a standard for anything we take seriously, and to minimize risks</a:t>
            </a:r>
          </a:p>
          <a:p>
            <a:r>
              <a:rPr lang="en-GB" dirty="0" smtClean="0"/>
              <a:t>Street children are vulnerable and fragile</a:t>
            </a:r>
          </a:p>
          <a:p>
            <a:r>
              <a:rPr lang="en-GB" dirty="0" smtClean="0"/>
              <a:t>They are also impressionable, but resilient</a:t>
            </a:r>
          </a:p>
          <a:p>
            <a:r>
              <a:rPr lang="en-GB" dirty="0" smtClean="0"/>
              <a:t>Our approach to them can determine their responses to us</a:t>
            </a:r>
          </a:p>
          <a:p>
            <a:r>
              <a:rPr lang="en-GB" dirty="0" smtClean="0"/>
              <a:t>Their condition of being on the street requires that interventions are sensitive to the preceding and enduring factors</a:t>
            </a:r>
          </a:p>
          <a:p>
            <a:r>
              <a:rPr lang="en-GB" dirty="0" smtClean="0"/>
              <a:t>Children can discern those simply doing their jobs, and those who really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FIRST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This is being </a:t>
            </a:r>
            <a:r>
              <a:rPr lang="en-GB" b="1" dirty="0" smtClean="0"/>
              <a:t>person-centred</a:t>
            </a:r>
          </a:p>
          <a:p>
            <a:r>
              <a:rPr lang="en-GB" dirty="0" smtClean="0"/>
              <a:t>Requires consideration of the child’s wishes</a:t>
            </a:r>
          </a:p>
          <a:p>
            <a:r>
              <a:rPr lang="en-GB" dirty="0" smtClean="0"/>
              <a:t>Acts with the child</a:t>
            </a:r>
          </a:p>
          <a:p>
            <a:r>
              <a:rPr lang="en-GB" dirty="0" smtClean="0"/>
              <a:t>Recognises the potential of the child and taps into it</a:t>
            </a:r>
          </a:p>
          <a:p>
            <a:r>
              <a:rPr lang="en-GB" dirty="0" smtClean="0"/>
              <a:t>Promotes the child’s best interests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As opposed to </a:t>
            </a:r>
            <a:r>
              <a:rPr lang="en-GB" b="1" dirty="0" smtClean="0"/>
              <a:t>service-driven</a:t>
            </a:r>
          </a:p>
          <a:p>
            <a:r>
              <a:rPr lang="en-GB" dirty="0" smtClean="0"/>
              <a:t>Tells the child what they should want</a:t>
            </a:r>
          </a:p>
          <a:p>
            <a:r>
              <a:rPr lang="en-GB" dirty="0" smtClean="0"/>
              <a:t>Acts on the child</a:t>
            </a:r>
          </a:p>
          <a:p>
            <a:r>
              <a:rPr lang="en-GB" dirty="0" smtClean="0"/>
              <a:t>Focuses on the weaknesses and challenges of the child</a:t>
            </a:r>
          </a:p>
          <a:p>
            <a:r>
              <a:rPr lang="en-GB" dirty="0" smtClean="0"/>
              <a:t>Directed by cultural norms and expectations.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SECOND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This is being </a:t>
            </a:r>
            <a:r>
              <a:rPr lang="en-GB" b="1" dirty="0" smtClean="0"/>
              <a:t>professional</a:t>
            </a:r>
          </a:p>
          <a:p>
            <a:r>
              <a:rPr lang="en-GB" dirty="0" smtClean="0"/>
              <a:t>Requires one to apply due diligence</a:t>
            </a:r>
          </a:p>
          <a:p>
            <a:r>
              <a:rPr lang="en-GB" dirty="0" smtClean="0"/>
              <a:t>Employs reflective practice</a:t>
            </a:r>
          </a:p>
          <a:p>
            <a:r>
              <a:rPr lang="en-GB" dirty="0" smtClean="0"/>
              <a:t>Is necessarily accountable</a:t>
            </a:r>
          </a:p>
          <a:p>
            <a:r>
              <a:rPr lang="en-GB" dirty="0" smtClean="0"/>
              <a:t>Works effectively within a team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As opposed to being </a:t>
            </a:r>
            <a:r>
              <a:rPr lang="en-GB" b="1" dirty="0" smtClean="0"/>
              <a:t>sensational</a:t>
            </a:r>
          </a:p>
          <a:p>
            <a:r>
              <a:rPr lang="en-GB" dirty="0" smtClean="0"/>
              <a:t>Is led my one’s own perspective</a:t>
            </a:r>
          </a:p>
          <a:p>
            <a:r>
              <a:rPr lang="en-GB" dirty="0" smtClean="0"/>
              <a:t>Pleads good intentions</a:t>
            </a:r>
          </a:p>
          <a:p>
            <a:endParaRPr lang="en-GB" dirty="0" smtClean="0"/>
          </a:p>
          <a:p>
            <a:r>
              <a:rPr lang="en-GB" dirty="0" smtClean="0"/>
              <a:t>Avoids the light of judgment</a:t>
            </a:r>
          </a:p>
          <a:p>
            <a:r>
              <a:rPr lang="en-GB" dirty="0" smtClean="0"/>
              <a:t>Seeks personal glory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THIRD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This is being </a:t>
            </a:r>
            <a:r>
              <a:rPr lang="en-GB" b="1" dirty="0" smtClean="0"/>
              <a:t>passionate</a:t>
            </a:r>
          </a:p>
          <a:p>
            <a:endParaRPr lang="en-GB" dirty="0" smtClean="0"/>
          </a:p>
          <a:p>
            <a:r>
              <a:rPr lang="en-GB" dirty="0" smtClean="0"/>
              <a:t>Is ready to go the extra mile</a:t>
            </a:r>
          </a:p>
          <a:p>
            <a:r>
              <a:rPr lang="en-GB" dirty="0" smtClean="0"/>
              <a:t>Seeks justice and advocates for the child</a:t>
            </a:r>
          </a:p>
          <a:p>
            <a:r>
              <a:rPr lang="en-GB" dirty="0" smtClean="0"/>
              <a:t>Eager to learn and implement changes</a:t>
            </a:r>
          </a:p>
          <a:p>
            <a:r>
              <a:rPr lang="en-GB" dirty="0" smtClean="0"/>
              <a:t>Sees potential for good and strives 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As opposed to being </a:t>
            </a:r>
            <a:r>
              <a:rPr lang="en-GB" b="1" dirty="0" smtClean="0"/>
              <a:t>mediocre</a:t>
            </a:r>
          </a:p>
          <a:p>
            <a:r>
              <a:rPr lang="en-GB" dirty="0" smtClean="0"/>
              <a:t>Watches the clock, and does only what is asked</a:t>
            </a:r>
          </a:p>
          <a:p>
            <a:r>
              <a:rPr lang="en-GB" dirty="0" smtClean="0"/>
              <a:t>Is of the opinion that things will never change</a:t>
            </a:r>
          </a:p>
          <a:p>
            <a:r>
              <a:rPr lang="en-GB" dirty="0" smtClean="0"/>
              <a:t>Hard to teach, and uncompromising</a:t>
            </a:r>
          </a:p>
          <a:p>
            <a:r>
              <a:rPr lang="en-GB" dirty="0" smtClean="0"/>
              <a:t>Easily discouraged by obstacles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3 </a:t>
            </a:r>
            <a:r>
              <a:rPr lang="en-GB" b="1" i="1" dirty="0" smtClean="0"/>
              <a:t>P</a:t>
            </a:r>
            <a:r>
              <a:rPr lang="en-GB" dirty="0" smtClean="0"/>
              <a:t>s IN OUR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Person-Centred</a:t>
            </a:r>
            <a:r>
              <a:rPr lang="en-GB" dirty="0" smtClean="0"/>
              <a:t>:  Our weekly presence at </a:t>
            </a:r>
            <a:r>
              <a:rPr lang="en-GB" dirty="0" err="1" smtClean="0"/>
              <a:t>Kuramo</a:t>
            </a:r>
            <a:r>
              <a:rPr lang="en-GB" dirty="0" smtClean="0"/>
              <a:t> beach allows us to learn the children’s perspectives – </a:t>
            </a:r>
            <a:r>
              <a:rPr lang="en-GB" i="1" dirty="0" smtClean="0"/>
              <a:t>Breakfast and </a:t>
            </a:r>
            <a:r>
              <a:rPr lang="en-GB" i="1" dirty="0" smtClean="0"/>
              <a:t>Talk Strategy</a:t>
            </a:r>
            <a:r>
              <a:rPr lang="en-GB" dirty="0" smtClean="0"/>
              <a:t>.</a:t>
            </a:r>
            <a:endParaRPr lang="en-GB" dirty="0" smtClean="0"/>
          </a:p>
          <a:p>
            <a:r>
              <a:rPr lang="en-GB" b="1" dirty="0" smtClean="0"/>
              <a:t>Professional</a:t>
            </a:r>
            <a:r>
              <a:rPr lang="en-GB" dirty="0" smtClean="0"/>
              <a:t>:  Employment and training of social workers and counsellors in the rehabilitation process – </a:t>
            </a:r>
            <a:r>
              <a:rPr lang="en-GB" i="1" dirty="0" smtClean="0"/>
              <a:t>The Respite </a:t>
            </a:r>
            <a:r>
              <a:rPr lang="en-GB" i="1" dirty="0" smtClean="0"/>
              <a:t>Programme (of CCC Initiative)</a:t>
            </a:r>
            <a:r>
              <a:rPr lang="en-GB" dirty="0" smtClean="0"/>
              <a:t>.</a:t>
            </a:r>
            <a:endParaRPr lang="en-GB" dirty="0" smtClean="0"/>
          </a:p>
          <a:p>
            <a:r>
              <a:rPr lang="en-GB" b="1" dirty="0" smtClean="0"/>
              <a:t>Passionate</a:t>
            </a:r>
            <a:r>
              <a:rPr lang="en-GB" dirty="0" smtClean="0"/>
              <a:t>:  Seeking out others of like-mind, interest and experience to learn from and inspire one another – </a:t>
            </a:r>
            <a:r>
              <a:rPr lang="en-GB" i="1" dirty="0" smtClean="0"/>
              <a:t>Collaborate For Change </a:t>
            </a:r>
            <a:r>
              <a:rPr lang="en-GB" i="1" dirty="0" smtClean="0"/>
              <a:t>Agenda (Fun </a:t>
            </a:r>
            <a:r>
              <a:rPr lang="en-GB" i="1" dirty="0" smtClean="0"/>
              <a:t>Feed, SCAS, and </a:t>
            </a:r>
            <a:r>
              <a:rPr lang="en-GB" i="1" dirty="0" smtClean="0"/>
              <a:t>membership of Child </a:t>
            </a:r>
            <a:r>
              <a:rPr lang="en-GB" i="1" dirty="0" smtClean="0"/>
              <a:t>Protection Network ).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OUR RISK MANAGEMENT STRATEGY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/>
              <a:buChar char=""/>
              <a:defRPr/>
            </a:pPr>
            <a:r>
              <a:rPr lang="en-GB" dirty="0" smtClean="0"/>
              <a:t>Employment of people of character and vision</a:t>
            </a:r>
            <a:endParaRPr lang="en-US" dirty="0" smtClean="0"/>
          </a:p>
          <a:p>
            <a:pPr>
              <a:buFont typeface="Wingdings"/>
              <a:buChar char=""/>
              <a:defRPr/>
            </a:pPr>
            <a:r>
              <a:rPr lang="en-GB" dirty="0" smtClean="0"/>
              <a:t>Regular training to high standards of care and duty</a:t>
            </a:r>
            <a:endParaRPr lang="en-US" dirty="0" smtClean="0"/>
          </a:p>
          <a:p>
            <a:pPr>
              <a:buFont typeface="Wingdings"/>
              <a:buChar char=""/>
              <a:defRPr/>
            </a:pPr>
            <a:r>
              <a:rPr lang="en-GB" dirty="0" smtClean="0"/>
              <a:t>Regular supervision of staff and maintenance of accountability structures</a:t>
            </a:r>
            <a:endParaRPr lang="en-US" dirty="0" smtClean="0"/>
          </a:p>
          <a:p>
            <a:pPr>
              <a:buFont typeface="Wingdings"/>
              <a:buChar char=""/>
              <a:defRPr/>
            </a:pPr>
            <a:r>
              <a:rPr lang="en-GB" dirty="0" smtClean="0"/>
              <a:t>Regular screening and police and health checks for employees</a:t>
            </a:r>
            <a:endParaRPr lang="en-US" dirty="0" smtClean="0"/>
          </a:p>
          <a:p>
            <a:pPr>
              <a:buFont typeface="Wingdings"/>
              <a:buChar char=""/>
              <a:defRPr/>
            </a:pPr>
            <a:r>
              <a:rPr lang="en-GB" dirty="0" smtClean="0"/>
              <a:t>Regular health checks for service users</a:t>
            </a:r>
            <a:endParaRPr lang="en-US" dirty="0" smtClean="0"/>
          </a:p>
          <a:p>
            <a:pPr>
              <a:buFont typeface="Wingdings"/>
              <a:buChar char=""/>
              <a:defRPr/>
            </a:pPr>
            <a:r>
              <a:rPr lang="en-GB" dirty="0" smtClean="0"/>
              <a:t>Maintenance of physical structures and appliances</a:t>
            </a:r>
            <a:endParaRPr lang="en-US" dirty="0" smtClean="0"/>
          </a:p>
          <a:p>
            <a:pPr>
              <a:buFont typeface="Wingdings"/>
              <a:buChar char=""/>
              <a:defRPr/>
            </a:pPr>
            <a:r>
              <a:rPr lang="en-GB" dirty="0" smtClean="0"/>
              <a:t>General openness, undiscriminating respect and diligent service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To conclude...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pPr algn="ctr"/>
            <a:r>
              <a:rPr lang="en-GB" sz="2800" dirty="0" smtClean="0"/>
              <a:t>“Wisdom is the principle thing...and in all your getting, get understanding!”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PROVERBS  4:7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Wisdom is the right </a:t>
            </a:r>
            <a:r>
              <a:rPr lang="en-GB" b="1" i="1" dirty="0" smtClean="0"/>
              <a:t>application</a:t>
            </a:r>
            <a:r>
              <a:rPr lang="en-GB" dirty="0" smtClean="0"/>
              <a:t> of knowledge, based on an understanding.</a:t>
            </a:r>
          </a:p>
          <a:p>
            <a:r>
              <a:rPr lang="en-GB" dirty="0" smtClean="0"/>
              <a:t>Where there is no </a:t>
            </a:r>
            <a:r>
              <a:rPr lang="en-GB" b="1" i="1" dirty="0" smtClean="0"/>
              <a:t>application</a:t>
            </a:r>
            <a:r>
              <a:rPr lang="en-GB" dirty="0" smtClean="0"/>
              <a:t>, there is no wisdom, only impotent knowledge</a:t>
            </a:r>
          </a:p>
          <a:p>
            <a:r>
              <a:rPr lang="en-GB" dirty="0" smtClean="0"/>
              <a:t>With all one learns about the street child and their needs, the necessity remains to commit to the </a:t>
            </a:r>
            <a:r>
              <a:rPr lang="en-GB" b="1" i="1" dirty="0" smtClean="0"/>
              <a:t>application </a:t>
            </a:r>
            <a:r>
              <a:rPr lang="en-GB" dirty="0" smtClean="0"/>
              <a:t>of high standards in duty and care.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ANY 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</TotalTime>
  <Words>605</Words>
  <Application>Microsoft Office PowerPoint</Application>
  <PresentationFormat>On-screen Show (4:3)</PresentationFormat>
  <Paragraphs>88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SETTING STANDARDS FOR PRACTICE</vt:lpstr>
      <vt:lpstr> THE VISION</vt:lpstr>
      <vt:lpstr> THE FOCUS</vt:lpstr>
      <vt:lpstr> THE PURPOSE</vt:lpstr>
      <vt:lpstr> THE RELEVANCE</vt:lpstr>
      <vt:lpstr>THE FIRST STANDARD</vt:lpstr>
      <vt:lpstr>THE SECOND STANDARD</vt:lpstr>
      <vt:lpstr>THE THIRD STANDARD</vt:lpstr>
      <vt:lpstr>THE 3 Ps IN OUR PRACTICE</vt:lpstr>
      <vt:lpstr>OUR RISK MANAGEMENT STRATEGY</vt:lpstr>
      <vt:lpstr>To conclude...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SETTING THE STANDARD</dc:title>
  <dc:creator>Your User Name</dc:creator>
  <cp:lastModifiedBy>Your User Name</cp:lastModifiedBy>
  <cp:revision>29</cp:revision>
  <dcterms:created xsi:type="dcterms:W3CDTF">2011-05-07T21:01:07Z</dcterms:created>
  <dcterms:modified xsi:type="dcterms:W3CDTF">2011-05-09T11:11:47Z</dcterms:modified>
</cp:coreProperties>
</file>